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51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77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9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34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29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24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15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3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8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D58D-6016-4DEC-B69E-962E24FF694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2E6DC-4F68-4B00-A0F9-3AC34DB5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02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emf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1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B735-1AC4-49DB-8EAE-721C0E99EF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Algebra</a:t>
            </a:r>
          </a:p>
        </p:txBody>
      </p:sp>
    </p:spTree>
    <p:extLst>
      <p:ext uri="{BB962C8B-B14F-4D97-AF65-F5344CB8AC3E}">
        <p14:creationId xmlns:p14="http://schemas.microsoft.com/office/powerpoint/2010/main" val="3839577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BBC9205-07E3-41B7-9EA5-C9B494A00111}"/>
              </a:ext>
            </a:extLst>
          </p:cNvPr>
          <p:cNvSpPr txBox="1"/>
          <p:nvPr/>
        </p:nvSpPr>
        <p:spPr>
          <a:xfrm>
            <a:off x="842210" y="88050"/>
            <a:ext cx="8301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each of these questions, ABC is a straight line.  Calculate the size of 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AE45FD-EA9C-46DA-B06F-D0EEC7C58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94" y="561725"/>
            <a:ext cx="2387071" cy="14034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CB47CE-70A1-47A4-BD50-4572628CE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8910"/>
            <a:ext cx="2387071" cy="1403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A57D3B4-E7AA-442E-BCBA-DC4F75F961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2515" y="3429000"/>
            <a:ext cx="3121443" cy="173075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7101650-2EF9-4600-AAA5-C40730283172}"/>
              </a:ext>
            </a:extLst>
          </p:cNvPr>
          <p:cNvSpPr txBox="1"/>
          <p:nvPr/>
        </p:nvSpPr>
        <p:spPr>
          <a:xfrm>
            <a:off x="120316" y="457382"/>
            <a:ext cx="2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2B3BBD-A873-4FC6-BA0E-F7E3C3A0A55E}"/>
              </a:ext>
            </a:extLst>
          </p:cNvPr>
          <p:cNvSpPr txBox="1"/>
          <p:nvPr/>
        </p:nvSpPr>
        <p:spPr>
          <a:xfrm>
            <a:off x="4334126" y="457382"/>
            <a:ext cx="2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0AB4F7-1D8C-4C98-9F80-D3CA979B5645}"/>
              </a:ext>
            </a:extLst>
          </p:cNvPr>
          <p:cNvSpPr txBox="1"/>
          <p:nvPr/>
        </p:nvSpPr>
        <p:spPr>
          <a:xfrm>
            <a:off x="200010" y="3429000"/>
            <a:ext cx="2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55B806-298B-4CC9-B729-81324B062FE4}"/>
              </a:ext>
            </a:extLst>
          </p:cNvPr>
          <p:cNvSpPr txBox="1"/>
          <p:nvPr/>
        </p:nvSpPr>
        <p:spPr>
          <a:xfrm>
            <a:off x="4275222" y="3429000"/>
            <a:ext cx="2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A7A5E-2662-47AA-BE24-F4DACD408EBF}"/>
              </a:ext>
            </a:extLst>
          </p:cNvPr>
          <p:cNvSpPr txBox="1"/>
          <p:nvPr/>
        </p:nvSpPr>
        <p:spPr>
          <a:xfrm>
            <a:off x="1248752" y="2069501"/>
            <a:ext cx="1000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76BFB6-FEE4-4353-8A7F-F1275F36E738}"/>
              </a:ext>
            </a:extLst>
          </p:cNvPr>
          <p:cNvSpPr txBox="1"/>
          <p:nvPr/>
        </p:nvSpPr>
        <p:spPr>
          <a:xfrm>
            <a:off x="5339489" y="2069501"/>
            <a:ext cx="1000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40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361905-99EF-4693-A904-84A274BA1A5D}"/>
              </a:ext>
            </a:extLst>
          </p:cNvPr>
          <p:cNvSpPr txBox="1"/>
          <p:nvPr/>
        </p:nvSpPr>
        <p:spPr>
          <a:xfrm>
            <a:off x="5443763" y="5299110"/>
            <a:ext cx="1000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22½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BBD358-C93E-426C-918B-A1035324D8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779" y="3283068"/>
            <a:ext cx="3607226" cy="194665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8A82B56-F158-40DB-9808-024728712DD7}"/>
              </a:ext>
            </a:extLst>
          </p:cNvPr>
          <p:cNvSpPr txBox="1"/>
          <p:nvPr/>
        </p:nvSpPr>
        <p:spPr>
          <a:xfrm>
            <a:off x="1589646" y="5299110"/>
            <a:ext cx="1000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30</a:t>
            </a:r>
          </a:p>
        </p:txBody>
      </p:sp>
    </p:spTree>
    <p:extLst>
      <p:ext uri="{BB962C8B-B14F-4D97-AF65-F5344CB8AC3E}">
        <p14:creationId xmlns:p14="http://schemas.microsoft.com/office/powerpoint/2010/main" val="281455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4C496A-A753-4204-BEA2-1633A5BAF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541" y="1038481"/>
            <a:ext cx="8048917" cy="38547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0579CE-C14A-4D9E-B58D-795BB32E2054}"/>
              </a:ext>
            </a:extLst>
          </p:cNvPr>
          <p:cNvSpPr txBox="1"/>
          <p:nvPr/>
        </p:nvSpPr>
        <p:spPr>
          <a:xfrm>
            <a:off x="4114801" y="737937"/>
            <a:ext cx="3729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Sum of internal angles in a triangle =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19B03-FB0C-4A96-82A1-80CDC02730F9}"/>
              </a:ext>
            </a:extLst>
          </p:cNvPr>
          <p:cNvSpPr txBox="1"/>
          <p:nvPr/>
        </p:nvSpPr>
        <p:spPr>
          <a:xfrm>
            <a:off x="7668126" y="737937"/>
            <a:ext cx="68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180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18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4C496A-A753-4204-BEA2-1633A5BAF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41" y="3017014"/>
            <a:ext cx="4256137" cy="20383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5FDB194-91E4-4C11-842A-6930141258DF}"/>
              </a:ext>
            </a:extLst>
          </p:cNvPr>
          <p:cNvSpPr txBox="1"/>
          <p:nvPr/>
        </p:nvSpPr>
        <p:spPr>
          <a:xfrm>
            <a:off x="2997706" y="1108007"/>
            <a:ext cx="5383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3a + 4a – 35 + a + 20 = 180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203ADA-952B-45CA-964A-07010049FB48}"/>
              </a:ext>
            </a:extLst>
          </p:cNvPr>
          <p:cNvSpPr txBox="1"/>
          <p:nvPr/>
        </p:nvSpPr>
        <p:spPr>
          <a:xfrm>
            <a:off x="5186488" y="1818322"/>
            <a:ext cx="3286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  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8a – 15 = 180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72292E-AE65-405C-9909-2BE1DCF3C016}"/>
              </a:ext>
            </a:extLst>
          </p:cNvPr>
          <p:cNvSpPr txBox="1"/>
          <p:nvPr/>
        </p:nvSpPr>
        <p:spPr>
          <a:xfrm>
            <a:off x="4217250" y="2432239"/>
            <a:ext cx="5383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  8a – 15 + 15  = 180 + 15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A14F19-7601-4810-A0E5-CDB01F7B8BE8}"/>
              </a:ext>
            </a:extLst>
          </p:cNvPr>
          <p:cNvSpPr txBox="1"/>
          <p:nvPr/>
        </p:nvSpPr>
        <p:spPr>
          <a:xfrm>
            <a:off x="6081198" y="2964480"/>
            <a:ext cx="2471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  8a = 195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A34BCE-5A01-4F61-B34C-2DF2C111285F}"/>
                  </a:ext>
                </a:extLst>
              </p:cNvPr>
              <p:cNvSpPr txBox="1"/>
              <p:nvPr/>
            </p:nvSpPr>
            <p:spPr>
              <a:xfrm>
                <a:off x="6335930" y="3611133"/>
                <a:ext cx="1773691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8</m:t>
                          </m:r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a</m:t>
                          </m:r>
                        </m:num>
                        <m:den>
                          <m: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8</m:t>
                          </m:r>
                        </m:den>
                      </m:f>
                      <m:r>
                        <a:rPr lang="en-GB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195</m:t>
                          </m:r>
                        </m:num>
                        <m:den>
                          <m: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3200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A34BCE-5A01-4F61-B34C-2DF2C1112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930" y="3611133"/>
                <a:ext cx="1773691" cy="9351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F2A112-15C9-402A-9E44-F2C13CA8E7EE}"/>
                  </a:ext>
                </a:extLst>
              </p:cNvPr>
              <p:cNvSpPr txBox="1"/>
              <p:nvPr/>
            </p:nvSpPr>
            <p:spPr>
              <a:xfrm>
                <a:off x="6530791" y="4899649"/>
                <a:ext cx="1801134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2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GB" sz="3200" b="0" i="0" smtClean="0">
                          <a:latin typeface="Cambria Math" panose="02040503050406030204" pitchFamily="18" charset="0"/>
                        </a:rPr>
                        <m:t>=24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F2A112-15C9-402A-9E44-F2C13CA8E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791" y="4899649"/>
                <a:ext cx="1801134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7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E8AF09-F8FA-49AA-BF1E-A12C7FB67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1" y="414337"/>
            <a:ext cx="4119562" cy="513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4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5FDB194-91E4-4C11-842A-6930141258DF}"/>
              </a:ext>
            </a:extLst>
          </p:cNvPr>
          <p:cNvSpPr txBox="1"/>
          <p:nvPr/>
        </p:nvSpPr>
        <p:spPr>
          <a:xfrm>
            <a:off x="4095750" y="1108007"/>
            <a:ext cx="4285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3t + t + 20 + 3t= 180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203ADA-952B-45CA-964A-07010049FB48}"/>
              </a:ext>
            </a:extLst>
          </p:cNvPr>
          <p:cNvSpPr txBox="1"/>
          <p:nvPr/>
        </p:nvSpPr>
        <p:spPr>
          <a:xfrm>
            <a:off x="5167438" y="1723833"/>
            <a:ext cx="3286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  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7t + 20 = 180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72292E-AE65-405C-9909-2BE1DCF3C016}"/>
              </a:ext>
            </a:extLst>
          </p:cNvPr>
          <p:cNvSpPr txBox="1"/>
          <p:nvPr/>
        </p:nvSpPr>
        <p:spPr>
          <a:xfrm>
            <a:off x="4531575" y="2348766"/>
            <a:ext cx="4612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  7t + 20 - 20= 180 - 20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A14F19-7601-4810-A0E5-CDB01F7B8BE8}"/>
              </a:ext>
            </a:extLst>
          </p:cNvPr>
          <p:cNvSpPr txBox="1"/>
          <p:nvPr/>
        </p:nvSpPr>
        <p:spPr>
          <a:xfrm>
            <a:off x="6081198" y="2964480"/>
            <a:ext cx="2471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 7t = 160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A34BCE-5A01-4F61-B34C-2DF2C111285F}"/>
                  </a:ext>
                </a:extLst>
              </p:cNvPr>
              <p:cNvSpPr txBox="1"/>
              <p:nvPr/>
            </p:nvSpPr>
            <p:spPr>
              <a:xfrm>
                <a:off x="6335930" y="3611133"/>
                <a:ext cx="1673920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7</m:t>
                          </m:r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t</m:t>
                          </m:r>
                        </m:num>
                        <m:den>
                          <m: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7</m:t>
                          </m:r>
                        </m:den>
                      </m:f>
                      <m:r>
                        <a:rPr lang="en-GB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60</m:t>
                          </m:r>
                        </m:num>
                        <m:den>
                          <m:r>
                            <a:rPr lang="en-GB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3200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A34BCE-5A01-4F61-B34C-2DF2C1112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930" y="3611133"/>
                <a:ext cx="1673920" cy="9251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F2A112-15C9-402A-9E44-F2C13CA8E7EE}"/>
                  </a:ext>
                </a:extLst>
              </p:cNvPr>
              <p:cNvSpPr txBox="1"/>
              <p:nvPr/>
            </p:nvSpPr>
            <p:spPr>
              <a:xfrm>
                <a:off x="6530791" y="4899649"/>
                <a:ext cx="1740220" cy="9233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20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GB" sz="3200" b="0" i="0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F2A112-15C9-402A-9E44-F2C13CA8E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791" y="4899649"/>
                <a:ext cx="1740220" cy="9233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D8B4C4B8-DCE3-4901-A80B-B2EACE78F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150" y="2046998"/>
            <a:ext cx="2786063" cy="347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37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C17F20-A089-4292-8F99-FAFA9364F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" y="528637"/>
            <a:ext cx="2361896" cy="28241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282361-71C0-4351-8B03-787B666FB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700" y="1049403"/>
            <a:ext cx="4805362" cy="23033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D06D9E-3E1D-43F0-8F8D-757944F80B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4090988"/>
            <a:ext cx="5829300" cy="22383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ED13E3-BD3E-4D19-9056-335B785560C2}"/>
              </a:ext>
            </a:extLst>
          </p:cNvPr>
          <p:cNvSpPr txBox="1"/>
          <p:nvPr/>
        </p:nvSpPr>
        <p:spPr>
          <a:xfrm>
            <a:off x="178415" y="4748510"/>
            <a:ext cx="2783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Remember that a quadrilateral has internal angles totalling 360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°.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93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C17F20-A089-4292-8F99-FAFA9364F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" y="528637"/>
            <a:ext cx="2361896" cy="28241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282361-71C0-4351-8B03-787B666FB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700" y="1049403"/>
            <a:ext cx="4805362" cy="23033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D06D9E-3E1D-43F0-8F8D-757944F80B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4090988"/>
            <a:ext cx="5829300" cy="2238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FA0294-C5AD-4DD3-9C90-E64082E8E3F3}"/>
                  </a:ext>
                </a:extLst>
              </p:cNvPr>
              <p:cNvSpPr txBox="1"/>
              <p:nvPr/>
            </p:nvSpPr>
            <p:spPr>
              <a:xfrm>
                <a:off x="2247596" y="239951"/>
                <a:ext cx="1400175" cy="8094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=13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FA0294-C5AD-4DD3-9C90-E64082E8E3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596" y="239951"/>
                <a:ext cx="1400175" cy="8094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E35F29-9C7C-45B1-9E15-0DC93577DEB7}"/>
                  </a:ext>
                </a:extLst>
              </p:cNvPr>
              <p:cNvSpPr txBox="1"/>
              <p:nvPr/>
            </p:nvSpPr>
            <p:spPr>
              <a:xfrm>
                <a:off x="6479381" y="1139890"/>
                <a:ext cx="1400175" cy="6114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2800" b="0" dirty="0"/>
                  <a:t>b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=14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E35F29-9C7C-45B1-9E15-0DC93577D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381" y="1139890"/>
                <a:ext cx="1400175" cy="611449"/>
              </a:xfrm>
              <a:prstGeom prst="rect">
                <a:avLst/>
              </a:prstGeom>
              <a:blipFill>
                <a:blip r:embed="rId6"/>
                <a:stretch>
                  <a:fillRect l="-15652" t="-2000" b="-2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CC154C-1E52-4E9B-8AE7-ADCA6ED830D6}"/>
                  </a:ext>
                </a:extLst>
              </p:cNvPr>
              <p:cNvSpPr txBox="1"/>
              <p:nvPr/>
            </p:nvSpPr>
            <p:spPr>
              <a:xfrm>
                <a:off x="7179468" y="4183911"/>
                <a:ext cx="1651397" cy="609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2800" dirty="0"/>
                  <a:t>w</a:t>
                </a:r>
                <a:r>
                  <a:rPr lang="en-GB" sz="2800" b="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=27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CC154C-1E52-4E9B-8AE7-ADCA6ED83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468" y="4183911"/>
                <a:ext cx="1651397" cy="609013"/>
              </a:xfrm>
              <a:prstGeom prst="rect">
                <a:avLst/>
              </a:prstGeom>
              <a:blipFill>
                <a:blip r:embed="rId7"/>
                <a:stretch>
                  <a:fillRect l="-13284" t="-3000" b="-2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92645C4-A389-4217-A939-2AA702B2A192}"/>
              </a:ext>
            </a:extLst>
          </p:cNvPr>
          <p:cNvSpPr txBox="1"/>
          <p:nvPr/>
        </p:nvSpPr>
        <p:spPr>
          <a:xfrm>
            <a:off x="178415" y="4748510"/>
            <a:ext cx="2783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Remember that a quadrilateral has internal angles totalling 360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°.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461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C2897E-7E8A-4C44-9D5A-E9DE86958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024" y="180975"/>
            <a:ext cx="5524500" cy="32480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BBC9205-07E3-41B7-9EA5-C9B494A00111}"/>
              </a:ext>
            </a:extLst>
          </p:cNvPr>
          <p:cNvSpPr txBox="1"/>
          <p:nvPr/>
        </p:nvSpPr>
        <p:spPr>
          <a:xfrm>
            <a:off x="497305" y="3641376"/>
            <a:ext cx="8301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ABC is a straight line.  Calculate the size of 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E9C66CE-1B75-47A9-A828-A350E0AB3CF0}"/>
                  </a:ext>
                </a:extLst>
              </p:cNvPr>
              <p:cNvSpPr txBox="1"/>
              <p:nvPr/>
            </p:nvSpPr>
            <p:spPr>
              <a:xfrm>
                <a:off x="457200" y="4331368"/>
                <a:ext cx="8301789" cy="2280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=180  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𝑎𝑛𝑔𝑙𝑒𝑠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𝑠𝑡𝑟𝑎𝑖𝑔h𝑡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𝑙𝑖𝑛𝑒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180°</m:t>
                          </m:r>
                        </m:e>
                      </m:d>
                    </m:oMath>
                  </m:oMathPara>
                </a14:m>
                <a:endParaRPr lang="en-GB" b="0" dirty="0">
                  <a:ea typeface="Cambria Math" panose="02040503050406030204" pitchFamily="18" charset="0"/>
                </a:endParaRPr>
              </a:p>
              <a:p>
                <a:endParaRPr lang="en-GB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GB" b="0" dirty="0">
                  <a:ea typeface="Cambria Math" panose="02040503050406030204" pitchFamily="18" charset="0"/>
                </a:endParaRPr>
              </a:p>
              <a:p>
                <a:endParaRPr lang="en-GB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E9C66CE-1B75-47A9-A828-A350E0AB3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331368"/>
                <a:ext cx="8301789" cy="22803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37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BBC9205-07E3-41B7-9EA5-C9B494A00111}"/>
              </a:ext>
            </a:extLst>
          </p:cNvPr>
          <p:cNvSpPr txBox="1"/>
          <p:nvPr/>
        </p:nvSpPr>
        <p:spPr>
          <a:xfrm>
            <a:off x="842210" y="88050"/>
            <a:ext cx="8301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each of these questions, ABC is a straight line.  Calculate the size of 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AE45FD-EA9C-46DA-B06F-D0EEC7C58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94" y="561725"/>
            <a:ext cx="3710428" cy="21814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CB47CE-70A1-47A4-BD50-4572628CE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8910"/>
            <a:ext cx="3921892" cy="23058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A57D3B4-E7AA-442E-BCBA-DC4F75F961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2515" y="3429000"/>
            <a:ext cx="4455114" cy="24702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7101650-2EF9-4600-AAA5-C40730283172}"/>
              </a:ext>
            </a:extLst>
          </p:cNvPr>
          <p:cNvSpPr txBox="1"/>
          <p:nvPr/>
        </p:nvSpPr>
        <p:spPr>
          <a:xfrm>
            <a:off x="120316" y="457382"/>
            <a:ext cx="2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2B3BBD-A873-4FC6-BA0E-F7E3C3A0A55E}"/>
              </a:ext>
            </a:extLst>
          </p:cNvPr>
          <p:cNvSpPr txBox="1"/>
          <p:nvPr/>
        </p:nvSpPr>
        <p:spPr>
          <a:xfrm>
            <a:off x="4334126" y="457382"/>
            <a:ext cx="2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0AB4F7-1D8C-4C98-9F80-D3CA979B5645}"/>
              </a:ext>
            </a:extLst>
          </p:cNvPr>
          <p:cNvSpPr txBox="1"/>
          <p:nvPr/>
        </p:nvSpPr>
        <p:spPr>
          <a:xfrm>
            <a:off x="200010" y="3429000"/>
            <a:ext cx="2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55B806-298B-4CC9-B729-81324B062FE4}"/>
              </a:ext>
            </a:extLst>
          </p:cNvPr>
          <p:cNvSpPr txBox="1"/>
          <p:nvPr/>
        </p:nvSpPr>
        <p:spPr>
          <a:xfrm>
            <a:off x="4275222" y="3429000"/>
            <a:ext cx="2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6E924EF-8D84-4C2A-AD9E-93C875B406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371" y="3753089"/>
            <a:ext cx="4029576" cy="217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9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209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Algebra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Simon H</dc:creator>
  <cp:lastModifiedBy>Simon H</cp:lastModifiedBy>
  <cp:revision>9</cp:revision>
  <dcterms:created xsi:type="dcterms:W3CDTF">2020-12-07T19:13:17Z</dcterms:created>
  <dcterms:modified xsi:type="dcterms:W3CDTF">2021-12-09T09:38:58Z</dcterms:modified>
</cp:coreProperties>
</file>